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6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106FC-A858-0EF4-CD50-7976FDF8F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158E2-B353-B012-E1AE-9F489B8A1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17F75-BA02-A4F0-2059-5E6A42AE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BE3FA7-B56E-19C7-1109-DA3B74A2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E4D1F-DA54-CA34-03A3-C617046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97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17DEA-8D9D-19DC-0927-116C5246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27B13C-296C-4FAC-978A-2344E674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706B4-F09E-BB0F-2A23-55783A20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FEF63-139F-AA4E-A0BC-2B5AC7C2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93B7AD-FFD4-44CB-600A-C3A6C5A0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36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A03C7D-46CA-F58A-524E-21E1637A8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9B7F7C-40F4-11F7-76C7-E07891E50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5F9A0-11B2-E5C7-BE28-1275C7D0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4D457-7D02-3DC8-01E8-DD778FB5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31C89-9679-BC19-95A8-1FFF1BBE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14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F3BDD-39C4-F09C-EB7D-36A4DA52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BC5DE-C2F0-D58D-FE70-4046015A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1BC4DE-ABC4-AA55-3A50-3E676D59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D952C1-A763-017B-9B1B-B5476F87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E4BE39-A905-99CB-BD10-C0F7ACB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57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A4E6C-412F-BADE-974B-1C8FCC63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D39FB5-A71F-9150-AD69-DB09F5B02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F2F54A-0917-ABA9-FA5D-318DD53C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9855F-294C-FF72-0764-8B09F496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D12519-521D-9BA3-282A-4A1B9F44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8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2B7FB-187A-1612-D1D6-8E9FD49E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80DD9-E6D9-1852-DCDC-D87CFD9F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9D1A9C-3994-5DAC-A29D-35434CB6E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C91E7A-7777-0A64-0DE1-D4191CF8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DB9EA2-3B01-E1C4-A5A6-B1E87690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C9318C-60FB-2A86-EAD1-A6394E24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8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FF82B-F463-2219-6EF7-77286FFC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07EAF7-DC6B-05BC-8A0F-0AF2632A3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720BE6-5624-969E-6619-F3E95D5B6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9A7D10-6DFE-EFA6-4C2A-26791B7BA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BC95D5-4687-5CF2-1EDD-AA86481B8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F698AF-F3F4-8EC1-46FD-C5ABEB68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40CBA8-7260-2E57-8812-9913CC16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5CC940-0B67-CCE7-E180-D0ADB372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8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62D8A-A176-D5E3-6A08-50C2E248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F7B2F6-477E-7D38-E772-FD7AD25E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2B90C4-36E5-F19C-01E3-EA290434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CBF9C6-42A1-7E2D-51E9-52A2BA9E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54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4D8AFD-B380-E62F-D6D7-5E587F67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43966D-ED4D-995E-EF9E-372F4F24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511229-497A-3B0D-4E94-88CCE64E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0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DFD1C-DD49-6564-FC11-F2933584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05FC5-0E82-6033-EAB9-2002215B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345486-36AA-53D1-B757-A7CD70C33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C93FF-FF06-11B1-3E79-8AED734D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7960BB-E0A1-C6C4-003C-9D107D88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FC2F6B-5DD0-7B7D-792F-33FD4B80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4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ADD82-4DAA-1F6B-67FF-AC2E0CC4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189DC6-D50F-8696-0779-5AC032F0A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66AAD7-F8F8-49F2-C126-6EC7354A0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C49556-817E-06A0-2E57-DD768C84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E588A-5276-4570-9162-5E8020F254E8}" type="datetimeFigureOut">
              <a:rPr lang="es-ES" smtClean="0"/>
              <a:t>25/09/2023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E1608-48D5-96E7-44DA-1B5397BD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E323DD-7844-24E5-C940-E548AA6B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8CC835-F3D2-4C35-90DB-324DFE70B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5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22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527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Almudena Garcia</dc:creator>
  <cp:lastModifiedBy>Almudena Garcia</cp:lastModifiedBy>
  <cp:revision>2</cp:revision>
  <dcterms:created xsi:type="dcterms:W3CDTF">2023-09-25T18:23:58Z</dcterms:created>
  <dcterms:modified xsi:type="dcterms:W3CDTF">2023-09-25T18:31:25Z</dcterms:modified>
</cp:coreProperties>
</file>