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6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8659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03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33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93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8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21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09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06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6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93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588A-5276-4570-9162-5E8020F254E8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C835-F3D2-4C35-90DB-324DFE70B4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81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7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527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Garcia</dc:creator>
  <cp:lastModifiedBy>Francisco Fernandez</cp:lastModifiedBy>
  <cp:revision>3</cp:revision>
  <dcterms:created xsi:type="dcterms:W3CDTF">2023-09-25T18:23:58Z</dcterms:created>
  <dcterms:modified xsi:type="dcterms:W3CDTF">2023-10-04T09:31:02Z</dcterms:modified>
</cp:coreProperties>
</file>